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065633-FB48-C24F-85EC-5E4540A94D69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BBFB3B-AF86-B14D-AB0A-C364A56A964C}">
      <dgm:prSet phldrT="[Text]"/>
      <dgm:spPr/>
      <dgm:t>
        <a:bodyPr/>
        <a:lstStyle/>
        <a:p>
          <a:r>
            <a:rPr lang="en-US" dirty="0" smtClean="0"/>
            <a:t>Structure</a:t>
          </a:r>
          <a:endParaRPr lang="en-US" dirty="0"/>
        </a:p>
      </dgm:t>
    </dgm:pt>
    <dgm:pt modelId="{2C3761C9-AE54-0041-9B3A-8324804D2C53}" type="parTrans" cxnId="{61D432DB-D778-D447-801A-D4D5A21D42D9}">
      <dgm:prSet/>
      <dgm:spPr/>
      <dgm:t>
        <a:bodyPr/>
        <a:lstStyle/>
        <a:p>
          <a:endParaRPr lang="en-US"/>
        </a:p>
      </dgm:t>
    </dgm:pt>
    <dgm:pt modelId="{E3450606-9374-AA4C-BADE-216B895901E6}" type="sibTrans" cxnId="{61D432DB-D778-D447-801A-D4D5A21D42D9}">
      <dgm:prSet/>
      <dgm:spPr/>
      <dgm:t>
        <a:bodyPr/>
        <a:lstStyle/>
        <a:p>
          <a:endParaRPr lang="en-US"/>
        </a:p>
      </dgm:t>
    </dgm:pt>
    <dgm:pt modelId="{3047CC66-7E02-394E-AF9C-46D15371025D}" type="asst">
      <dgm:prSet phldrT="[Text]"/>
      <dgm:spPr/>
      <dgm:t>
        <a:bodyPr/>
        <a:lstStyle/>
        <a:p>
          <a:r>
            <a:rPr lang="en-US" dirty="0" smtClean="0"/>
            <a:t>Simple molecular</a:t>
          </a:r>
          <a:endParaRPr lang="en-US" dirty="0"/>
        </a:p>
      </dgm:t>
    </dgm:pt>
    <dgm:pt modelId="{DE208B7E-D927-C345-B572-7DB334018C01}" type="parTrans" cxnId="{D4A28DF8-37D0-1148-A4D7-D84F8A3B2F7A}">
      <dgm:prSet/>
      <dgm:spPr/>
      <dgm:t>
        <a:bodyPr/>
        <a:lstStyle/>
        <a:p>
          <a:endParaRPr lang="en-US"/>
        </a:p>
      </dgm:t>
    </dgm:pt>
    <dgm:pt modelId="{C6060EB2-5D1B-5846-BB3D-7065A8FC4F32}" type="sibTrans" cxnId="{D4A28DF8-37D0-1148-A4D7-D84F8A3B2F7A}">
      <dgm:prSet/>
      <dgm:spPr/>
      <dgm:t>
        <a:bodyPr/>
        <a:lstStyle/>
        <a:p>
          <a:endParaRPr lang="en-US"/>
        </a:p>
      </dgm:t>
    </dgm:pt>
    <dgm:pt modelId="{43026CC8-898F-B648-8D92-F108C3EABE10}">
      <dgm:prSet phldrT="[Text]"/>
      <dgm:spPr/>
      <dgm:t>
        <a:bodyPr/>
        <a:lstStyle/>
        <a:p>
          <a:r>
            <a:rPr lang="en-US" dirty="0" smtClean="0"/>
            <a:t>Giant ionic</a:t>
          </a:r>
          <a:endParaRPr lang="en-US" dirty="0"/>
        </a:p>
      </dgm:t>
    </dgm:pt>
    <dgm:pt modelId="{902B342D-9BA3-FC41-8E22-C198FACBE2B1}" type="parTrans" cxnId="{2F51659C-74A7-E047-AA80-E53DEEDEA21A}">
      <dgm:prSet/>
      <dgm:spPr/>
      <dgm:t>
        <a:bodyPr/>
        <a:lstStyle/>
        <a:p>
          <a:endParaRPr lang="en-US"/>
        </a:p>
      </dgm:t>
    </dgm:pt>
    <dgm:pt modelId="{8689C163-88A3-2549-9794-F28011DC445A}" type="sibTrans" cxnId="{2F51659C-74A7-E047-AA80-E53DEEDEA21A}">
      <dgm:prSet/>
      <dgm:spPr/>
      <dgm:t>
        <a:bodyPr/>
        <a:lstStyle/>
        <a:p>
          <a:endParaRPr lang="en-US"/>
        </a:p>
      </dgm:t>
    </dgm:pt>
    <dgm:pt modelId="{2BF2404A-0C0D-1743-839F-189518154A38}">
      <dgm:prSet phldrT="[Text]"/>
      <dgm:spPr/>
      <dgm:t>
        <a:bodyPr/>
        <a:lstStyle/>
        <a:p>
          <a:r>
            <a:rPr lang="en-US" dirty="0" smtClean="0"/>
            <a:t>Giant covalent</a:t>
          </a:r>
          <a:endParaRPr lang="en-US" dirty="0"/>
        </a:p>
      </dgm:t>
    </dgm:pt>
    <dgm:pt modelId="{DD060657-5977-A54F-9875-4C01C779BA2A}" type="parTrans" cxnId="{E3DDE903-BC9E-7742-8D5B-B027D392B7DA}">
      <dgm:prSet/>
      <dgm:spPr/>
      <dgm:t>
        <a:bodyPr/>
        <a:lstStyle/>
        <a:p>
          <a:endParaRPr lang="en-US"/>
        </a:p>
      </dgm:t>
    </dgm:pt>
    <dgm:pt modelId="{59AD3261-EEF5-804D-935F-50E7FB536332}" type="sibTrans" cxnId="{E3DDE903-BC9E-7742-8D5B-B027D392B7DA}">
      <dgm:prSet/>
      <dgm:spPr/>
      <dgm:t>
        <a:bodyPr/>
        <a:lstStyle/>
        <a:p>
          <a:endParaRPr lang="en-US"/>
        </a:p>
      </dgm:t>
    </dgm:pt>
    <dgm:pt modelId="{B029BBFE-7047-6A4E-839E-447AF2C54AC4}">
      <dgm:prSet phldrT="[Text]"/>
      <dgm:spPr/>
      <dgm:t>
        <a:bodyPr/>
        <a:lstStyle/>
        <a:p>
          <a:r>
            <a:rPr lang="en-US" dirty="0" smtClean="0"/>
            <a:t>Giant metallic</a:t>
          </a:r>
          <a:endParaRPr lang="en-US" dirty="0"/>
        </a:p>
      </dgm:t>
    </dgm:pt>
    <dgm:pt modelId="{B81EE6C8-04C6-7745-A5D1-C73666C0E9C8}" type="parTrans" cxnId="{CF73F70C-322E-E24C-9210-02BA2204CF34}">
      <dgm:prSet/>
      <dgm:spPr/>
      <dgm:t>
        <a:bodyPr/>
        <a:lstStyle/>
        <a:p>
          <a:endParaRPr lang="en-US"/>
        </a:p>
      </dgm:t>
    </dgm:pt>
    <dgm:pt modelId="{EFC28478-0D41-154C-864B-9C635349FB85}" type="sibTrans" cxnId="{CF73F70C-322E-E24C-9210-02BA2204CF34}">
      <dgm:prSet/>
      <dgm:spPr/>
      <dgm:t>
        <a:bodyPr/>
        <a:lstStyle/>
        <a:p>
          <a:endParaRPr lang="en-US"/>
        </a:p>
      </dgm:t>
    </dgm:pt>
    <dgm:pt modelId="{7E19E2FE-AC7E-D948-A2B0-187EEFD0EB71}" type="pres">
      <dgm:prSet presAssocID="{57065633-FB48-C24F-85EC-5E4540A94D6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430A8D9-47C2-C243-927C-F8EF7528AF8F}" type="pres">
      <dgm:prSet presAssocID="{1EBBFB3B-AF86-B14D-AB0A-C364A56A964C}" presName="hierRoot1" presStyleCnt="0">
        <dgm:presLayoutVars>
          <dgm:hierBranch val="init"/>
        </dgm:presLayoutVars>
      </dgm:prSet>
      <dgm:spPr/>
    </dgm:pt>
    <dgm:pt modelId="{5C412411-1AD3-5643-9D79-B340441EE0A9}" type="pres">
      <dgm:prSet presAssocID="{1EBBFB3B-AF86-B14D-AB0A-C364A56A964C}" presName="rootComposite1" presStyleCnt="0"/>
      <dgm:spPr/>
    </dgm:pt>
    <dgm:pt modelId="{F0F3B2FE-C7D2-E44F-A841-5FFEFB9D3D07}" type="pres">
      <dgm:prSet presAssocID="{1EBBFB3B-AF86-B14D-AB0A-C364A56A964C}" presName="rootText1" presStyleLbl="node0" presStyleIdx="0" presStyleCnt="1" custLinFactNeighborX="51940" custLinFactNeighborY="-7364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3F1E70-F939-E747-B230-F5026322F129}" type="pres">
      <dgm:prSet presAssocID="{1EBBFB3B-AF86-B14D-AB0A-C364A56A964C}" presName="rootConnector1" presStyleLbl="node1" presStyleIdx="0" presStyleCnt="0"/>
      <dgm:spPr/>
    </dgm:pt>
    <dgm:pt modelId="{3637F27E-039F-894C-8DBF-6CC57C01487B}" type="pres">
      <dgm:prSet presAssocID="{1EBBFB3B-AF86-B14D-AB0A-C364A56A964C}" presName="hierChild2" presStyleCnt="0"/>
      <dgm:spPr/>
    </dgm:pt>
    <dgm:pt modelId="{D6BC5F70-6C2D-DF4A-9D7E-300D5317C4C5}" type="pres">
      <dgm:prSet presAssocID="{902B342D-9BA3-FC41-8E22-C198FACBE2B1}" presName="Name37" presStyleLbl="parChTrans1D2" presStyleIdx="0" presStyleCnt="4"/>
      <dgm:spPr/>
    </dgm:pt>
    <dgm:pt modelId="{92EF818E-AAAB-6740-85C0-CB5C2AE54E5C}" type="pres">
      <dgm:prSet presAssocID="{43026CC8-898F-B648-8D92-F108C3EABE10}" presName="hierRoot2" presStyleCnt="0">
        <dgm:presLayoutVars>
          <dgm:hierBranch val="init"/>
        </dgm:presLayoutVars>
      </dgm:prSet>
      <dgm:spPr/>
    </dgm:pt>
    <dgm:pt modelId="{4464F043-1378-834C-8B2D-0CEF8EA8F695}" type="pres">
      <dgm:prSet presAssocID="{43026CC8-898F-B648-8D92-F108C3EABE10}" presName="rootComposite" presStyleCnt="0"/>
      <dgm:spPr/>
    </dgm:pt>
    <dgm:pt modelId="{A25841F0-9AE1-8A46-B466-D83A80D3C3CD}" type="pres">
      <dgm:prSet presAssocID="{43026CC8-898F-B648-8D92-F108C3EABE1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2016CC-5ABE-DB4E-83D2-1B6926009CFA}" type="pres">
      <dgm:prSet presAssocID="{43026CC8-898F-B648-8D92-F108C3EABE10}" presName="rootConnector" presStyleLbl="node2" presStyleIdx="0" presStyleCnt="3"/>
      <dgm:spPr/>
    </dgm:pt>
    <dgm:pt modelId="{F199977C-F8F6-C647-BDEF-5C6F270B712E}" type="pres">
      <dgm:prSet presAssocID="{43026CC8-898F-B648-8D92-F108C3EABE10}" presName="hierChild4" presStyleCnt="0"/>
      <dgm:spPr/>
    </dgm:pt>
    <dgm:pt modelId="{D926B151-729D-F54D-8F4A-579CC78FCDCC}" type="pres">
      <dgm:prSet presAssocID="{43026CC8-898F-B648-8D92-F108C3EABE10}" presName="hierChild5" presStyleCnt="0"/>
      <dgm:spPr/>
    </dgm:pt>
    <dgm:pt modelId="{88FDC1FC-F01B-F142-BD4D-2063B5195857}" type="pres">
      <dgm:prSet presAssocID="{DD060657-5977-A54F-9875-4C01C779BA2A}" presName="Name37" presStyleLbl="parChTrans1D2" presStyleIdx="1" presStyleCnt="4"/>
      <dgm:spPr/>
    </dgm:pt>
    <dgm:pt modelId="{6D3289C7-7DF0-174F-A86F-159CEF8CB2AA}" type="pres">
      <dgm:prSet presAssocID="{2BF2404A-0C0D-1743-839F-189518154A38}" presName="hierRoot2" presStyleCnt="0">
        <dgm:presLayoutVars>
          <dgm:hierBranch val="init"/>
        </dgm:presLayoutVars>
      </dgm:prSet>
      <dgm:spPr/>
    </dgm:pt>
    <dgm:pt modelId="{F56E64E4-9470-7F40-A749-A0EA250C2C2D}" type="pres">
      <dgm:prSet presAssocID="{2BF2404A-0C0D-1743-839F-189518154A38}" presName="rootComposite" presStyleCnt="0"/>
      <dgm:spPr/>
    </dgm:pt>
    <dgm:pt modelId="{264FAC29-3957-1A47-84BF-06CCC7FA0CC2}" type="pres">
      <dgm:prSet presAssocID="{2BF2404A-0C0D-1743-839F-189518154A3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E0C25E-4F7B-894F-90BF-6D64F0964ACA}" type="pres">
      <dgm:prSet presAssocID="{2BF2404A-0C0D-1743-839F-189518154A38}" presName="rootConnector" presStyleLbl="node2" presStyleIdx="1" presStyleCnt="3"/>
      <dgm:spPr/>
    </dgm:pt>
    <dgm:pt modelId="{FDF7443D-7124-EB4F-B28E-B92ED58FFF34}" type="pres">
      <dgm:prSet presAssocID="{2BF2404A-0C0D-1743-839F-189518154A38}" presName="hierChild4" presStyleCnt="0"/>
      <dgm:spPr/>
    </dgm:pt>
    <dgm:pt modelId="{F5999709-E376-004D-8C30-2D0BDF5814E9}" type="pres">
      <dgm:prSet presAssocID="{2BF2404A-0C0D-1743-839F-189518154A38}" presName="hierChild5" presStyleCnt="0"/>
      <dgm:spPr/>
    </dgm:pt>
    <dgm:pt modelId="{2D6086CF-48D3-C94D-9762-EB274A0480EF}" type="pres">
      <dgm:prSet presAssocID="{B81EE6C8-04C6-7745-A5D1-C73666C0E9C8}" presName="Name37" presStyleLbl="parChTrans1D2" presStyleIdx="2" presStyleCnt="4"/>
      <dgm:spPr/>
    </dgm:pt>
    <dgm:pt modelId="{E5B894EF-3B3E-D442-A75F-79A4ECC09B57}" type="pres">
      <dgm:prSet presAssocID="{B029BBFE-7047-6A4E-839E-447AF2C54AC4}" presName="hierRoot2" presStyleCnt="0">
        <dgm:presLayoutVars>
          <dgm:hierBranch val="init"/>
        </dgm:presLayoutVars>
      </dgm:prSet>
      <dgm:spPr/>
    </dgm:pt>
    <dgm:pt modelId="{769DB00E-4D97-5444-A55E-F1F80F8D95D0}" type="pres">
      <dgm:prSet presAssocID="{B029BBFE-7047-6A4E-839E-447AF2C54AC4}" presName="rootComposite" presStyleCnt="0"/>
      <dgm:spPr/>
    </dgm:pt>
    <dgm:pt modelId="{2EC5E5E3-0607-0445-895C-FCCE5F80747E}" type="pres">
      <dgm:prSet presAssocID="{B029BBFE-7047-6A4E-839E-447AF2C54AC4}" presName="rootText" presStyleLbl="node2" presStyleIdx="2" presStyleCnt="3">
        <dgm:presLayoutVars>
          <dgm:chPref val="3"/>
        </dgm:presLayoutVars>
      </dgm:prSet>
      <dgm:spPr/>
    </dgm:pt>
    <dgm:pt modelId="{A8FC9880-64F5-7742-B8E5-FBC81A086141}" type="pres">
      <dgm:prSet presAssocID="{B029BBFE-7047-6A4E-839E-447AF2C54AC4}" presName="rootConnector" presStyleLbl="node2" presStyleIdx="2" presStyleCnt="3"/>
      <dgm:spPr/>
    </dgm:pt>
    <dgm:pt modelId="{60DD5654-05C9-F84F-9EF5-AB73809F6EAD}" type="pres">
      <dgm:prSet presAssocID="{B029BBFE-7047-6A4E-839E-447AF2C54AC4}" presName="hierChild4" presStyleCnt="0"/>
      <dgm:spPr/>
    </dgm:pt>
    <dgm:pt modelId="{E77E421D-ABFC-AC46-B431-296080531062}" type="pres">
      <dgm:prSet presAssocID="{B029BBFE-7047-6A4E-839E-447AF2C54AC4}" presName="hierChild5" presStyleCnt="0"/>
      <dgm:spPr/>
    </dgm:pt>
    <dgm:pt modelId="{1DEEBC5C-BCFE-6F46-BC07-AE8325591A18}" type="pres">
      <dgm:prSet presAssocID="{1EBBFB3B-AF86-B14D-AB0A-C364A56A964C}" presName="hierChild3" presStyleCnt="0"/>
      <dgm:spPr/>
    </dgm:pt>
    <dgm:pt modelId="{9A60E2D8-052B-684C-A42A-64675C35DCA5}" type="pres">
      <dgm:prSet presAssocID="{DE208B7E-D927-C345-B572-7DB334018C01}" presName="Name111" presStyleLbl="parChTrans1D2" presStyleIdx="3" presStyleCnt="4"/>
      <dgm:spPr/>
    </dgm:pt>
    <dgm:pt modelId="{76517D50-A436-5D46-A000-BC3DE673BDA4}" type="pres">
      <dgm:prSet presAssocID="{3047CC66-7E02-394E-AF9C-46D15371025D}" presName="hierRoot3" presStyleCnt="0">
        <dgm:presLayoutVars>
          <dgm:hierBranch val="init"/>
        </dgm:presLayoutVars>
      </dgm:prSet>
      <dgm:spPr/>
    </dgm:pt>
    <dgm:pt modelId="{82F9B3E8-8CC4-E94D-B665-1FD8403C7C1D}" type="pres">
      <dgm:prSet presAssocID="{3047CC66-7E02-394E-AF9C-46D15371025D}" presName="rootComposite3" presStyleCnt="0"/>
      <dgm:spPr/>
    </dgm:pt>
    <dgm:pt modelId="{572C367D-CC7A-CC49-B393-C09407454AB8}" type="pres">
      <dgm:prSet presAssocID="{3047CC66-7E02-394E-AF9C-46D15371025D}" presName="rootText3" presStyleLbl="asst1" presStyleIdx="0" presStyleCnt="1">
        <dgm:presLayoutVars>
          <dgm:chPref val="3"/>
        </dgm:presLayoutVars>
      </dgm:prSet>
      <dgm:spPr/>
    </dgm:pt>
    <dgm:pt modelId="{B98D3F29-8992-F74C-AAAC-3D09BD6D9410}" type="pres">
      <dgm:prSet presAssocID="{3047CC66-7E02-394E-AF9C-46D15371025D}" presName="rootConnector3" presStyleLbl="asst1" presStyleIdx="0" presStyleCnt="1"/>
      <dgm:spPr/>
    </dgm:pt>
    <dgm:pt modelId="{27CAF14B-D813-B844-9B34-A4C4D692BAA3}" type="pres">
      <dgm:prSet presAssocID="{3047CC66-7E02-394E-AF9C-46D15371025D}" presName="hierChild6" presStyleCnt="0"/>
      <dgm:spPr/>
    </dgm:pt>
    <dgm:pt modelId="{E264144C-97BB-B24A-9C58-DB38710073CA}" type="pres">
      <dgm:prSet presAssocID="{3047CC66-7E02-394E-AF9C-46D15371025D}" presName="hierChild7" presStyleCnt="0"/>
      <dgm:spPr/>
    </dgm:pt>
  </dgm:ptLst>
  <dgm:cxnLst>
    <dgm:cxn modelId="{E3DDE903-BC9E-7742-8D5B-B027D392B7DA}" srcId="{1EBBFB3B-AF86-B14D-AB0A-C364A56A964C}" destId="{2BF2404A-0C0D-1743-839F-189518154A38}" srcOrd="2" destOrd="0" parTransId="{DD060657-5977-A54F-9875-4C01C779BA2A}" sibTransId="{59AD3261-EEF5-804D-935F-50E7FB536332}"/>
    <dgm:cxn modelId="{D4A28DF8-37D0-1148-A4D7-D84F8A3B2F7A}" srcId="{1EBBFB3B-AF86-B14D-AB0A-C364A56A964C}" destId="{3047CC66-7E02-394E-AF9C-46D15371025D}" srcOrd="0" destOrd="0" parTransId="{DE208B7E-D927-C345-B572-7DB334018C01}" sibTransId="{C6060EB2-5D1B-5846-BB3D-7065A8FC4F32}"/>
    <dgm:cxn modelId="{F18BB28E-25A6-E24E-B02C-486B3C5CE783}" type="presOf" srcId="{1EBBFB3B-AF86-B14D-AB0A-C364A56A964C}" destId="{3D3F1E70-F939-E747-B230-F5026322F129}" srcOrd="1" destOrd="0" presId="urn:microsoft.com/office/officeart/2005/8/layout/orgChart1"/>
    <dgm:cxn modelId="{C4D7D41E-4032-C342-9202-0C72B290176A}" type="presOf" srcId="{2BF2404A-0C0D-1743-839F-189518154A38}" destId="{264FAC29-3957-1A47-84BF-06CCC7FA0CC2}" srcOrd="0" destOrd="0" presId="urn:microsoft.com/office/officeart/2005/8/layout/orgChart1"/>
    <dgm:cxn modelId="{8C317977-C90C-634C-AB4E-AEF7550004C5}" type="presOf" srcId="{DE208B7E-D927-C345-B572-7DB334018C01}" destId="{9A60E2D8-052B-684C-A42A-64675C35DCA5}" srcOrd="0" destOrd="0" presId="urn:microsoft.com/office/officeart/2005/8/layout/orgChart1"/>
    <dgm:cxn modelId="{F7FFAF64-76AE-1748-8509-F7A8352395F2}" type="presOf" srcId="{3047CC66-7E02-394E-AF9C-46D15371025D}" destId="{B98D3F29-8992-F74C-AAAC-3D09BD6D9410}" srcOrd="1" destOrd="0" presId="urn:microsoft.com/office/officeart/2005/8/layout/orgChart1"/>
    <dgm:cxn modelId="{CF73F70C-322E-E24C-9210-02BA2204CF34}" srcId="{1EBBFB3B-AF86-B14D-AB0A-C364A56A964C}" destId="{B029BBFE-7047-6A4E-839E-447AF2C54AC4}" srcOrd="3" destOrd="0" parTransId="{B81EE6C8-04C6-7745-A5D1-C73666C0E9C8}" sibTransId="{EFC28478-0D41-154C-864B-9C635349FB85}"/>
    <dgm:cxn modelId="{3859279A-FC64-F646-9C9D-53CCC1191018}" type="presOf" srcId="{57065633-FB48-C24F-85EC-5E4540A94D69}" destId="{7E19E2FE-AC7E-D948-A2B0-187EEFD0EB71}" srcOrd="0" destOrd="0" presId="urn:microsoft.com/office/officeart/2005/8/layout/orgChart1"/>
    <dgm:cxn modelId="{61D432DB-D778-D447-801A-D4D5A21D42D9}" srcId="{57065633-FB48-C24F-85EC-5E4540A94D69}" destId="{1EBBFB3B-AF86-B14D-AB0A-C364A56A964C}" srcOrd="0" destOrd="0" parTransId="{2C3761C9-AE54-0041-9B3A-8324804D2C53}" sibTransId="{E3450606-9374-AA4C-BADE-216B895901E6}"/>
    <dgm:cxn modelId="{5207AF0D-8DC6-F44E-A481-871310646B59}" type="presOf" srcId="{902B342D-9BA3-FC41-8E22-C198FACBE2B1}" destId="{D6BC5F70-6C2D-DF4A-9D7E-300D5317C4C5}" srcOrd="0" destOrd="0" presId="urn:microsoft.com/office/officeart/2005/8/layout/orgChart1"/>
    <dgm:cxn modelId="{1FEFA114-BBE6-E346-B1D7-9A6DA33D0C67}" type="presOf" srcId="{43026CC8-898F-B648-8D92-F108C3EABE10}" destId="{A25841F0-9AE1-8A46-B466-D83A80D3C3CD}" srcOrd="0" destOrd="0" presId="urn:microsoft.com/office/officeart/2005/8/layout/orgChart1"/>
    <dgm:cxn modelId="{7535374D-EAD5-B448-B463-34191B00AEBB}" type="presOf" srcId="{3047CC66-7E02-394E-AF9C-46D15371025D}" destId="{572C367D-CC7A-CC49-B393-C09407454AB8}" srcOrd="0" destOrd="0" presId="urn:microsoft.com/office/officeart/2005/8/layout/orgChart1"/>
    <dgm:cxn modelId="{599D5ED8-07FD-4146-858D-BE342E03FFEC}" type="presOf" srcId="{43026CC8-898F-B648-8D92-F108C3EABE10}" destId="{042016CC-5ABE-DB4E-83D2-1B6926009CFA}" srcOrd="1" destOrd="0" presId="urn:microsoft.com/office/officeart/2005/8/layout/orgChart1"/>
    <dgm:cxn modelId="{AF7297E6-F8A7-0F45-A7F8-4149B713FE7B}" type="presOf" srcId="{B81EE6C8-04C6-7745-A5D1-C73666C0E9C8}" destId="{2D6086CF-48D3-C94D-9762-EB274A0480EF}" srcOrd="0" destOrd="0" presId="urn:microsoft.com/office/officeart/2005/8/layout/orgChart1"/>
    <dgm:cxn modelId="{12411461-9C56-1341-AE12-12B65A0092AD}" type="presOf" srcId="{B029BBFE-7047-6A4E-839E-447AF2C54AC4}" destId="{2EC5E5E3-0607-0445-895C-FCCE5F80747E}" srcOrd="0" destOrd="0" presId="urn:microsoft.com/office/officeart/2005/8/layout/orgChart1"/>
    <dgm:cxn modelId="{A07C3A20-07A2-C74F-B50F-9FA67205342B}" type="presOf" srcId="{2BF2404A-0C0D-1743-839F-189518154A38}" destId="{44E0C25E-4F7B-894F-90BF-6D64F0964ACA}" srcOrd="1" destOrd="0" presId="urn:microsoft.com/office/officeart/2005/8/layout/orgChart1"/>
    <dgm:cxn modelId="{17AC9772-2B94-3744-953D-E6EE56B3BF31}" type="presOf" srcId="{B029BBFE-7047-6A4E-839E-447AF2C54AC4}" destId="{A8FC9880-64F5-7742-B8E5-FBC81A086141}" srcOrd="1" destOrd="0" presId="urn:microsoft.com/office/officeart/2005/8/layout/orgChart1"/>
    <dgm:cxn modelId="{A0800ECB-7345-7E45-8CB3-5076BBBBA5A9}" type="presOf" srcId="{DD060657-5977-A54F-9875-4C01C779BA2A}" destId="{88FDC1FC-F01B-F142-BD4D-2063B5195857}" srcOrd="0" destOrd="0" presId="urn:microsoft.com/office/officeart/2005/8/layout/orgChart1"/>
    <dgm:cxn modelId="{2F51659C-74A7-E047-AA80-E53DEEDEA21A}" srcId="{1EBBFB3B-AF86-B14D-AB0A-C364A56A964C}" destId="{43026CC8-898F-B648-8D92-F108C3EABE10}" srcOrd="1" destOrd="0" parTransId="{902B342D-9BA3-FC41-8E22-C198FACBE2B1}" sibTransId="{8689C163-88A3-2549-9794-F28011DC445A}"/>
    <dgm:cxn modelId="{8B69420F-A8D8-454E-8664-095AA16A3466}" type="presOf" srcId="{1EBBFB3B-AF86-B14D-AB0A-C364A56A964C}" destId="{F0F3B2FE-C7D2-E44F-A841-5FFEFB9D3D07}" srcOrd="0" destOrd="0" presId="urn:microsoft.com/office/officeart/2005/8/layout/orgChart1"/>
    <dgm:cxn modelId="{6E1779F2-E446-5643-82FA-1794F4CBADB0}" type="presParOf" srcId="{7E19E2FE-AC7E-D948-A2B0-187EEFD0EB71}" destId="{5430A8D9-47C2-C243-927C-F8EF7528AF8F}" srcOrd="0" destOrd="0" presId="urn:microsoft.com/office/officeart/2005/8/layout/orgChart1"/>
    <dgm:cxn modelId="{542B031A-5C90-9544-A58D-02745EE46EA6}" type="presParOf" srcId="{5430A8D9-47C2-C243-927C-F8EF7528AF8F}" destId="{5C412411-1AD3-5643-9D79-B340441EE0A9}" srcOrd="0" destOrd="0" presId="urn:microsoft.com/office/officeart/2005/8/layout/orgChart1"/>
    <dgm:cxn modelId="{5AC52E51-A5BB-FF46-B93D-13DE8C7C7F07}" type="presParOf" srcId="{5C412411-1AD3-5643-9D79-B340441EE0A9}" destId="{F0F3B2FE-C7D2-E44F-A841-5FFEFB9D3D07}" srcOrd="0" destOrd="0" presId="urn:microsoft.com/office/officeart/2005/8/layout/orgChart1"/>
    <dgm:cxn modelId="{936845AF-A5CF-6747-BA2B-B171367F2159}" type="presParOf" srcId="{5C412411-1AD3-5643-9D79-B340441EE0A9}" destId="{3D3F1E70-F939-E747-B230-F5026322F129}" srcOrd="1" destOrd="0" presId="urn:microsoft.com/office/officeart/2005/8/layout/orgChart1"/>
    <dgm:cxn modelId="{79272A5C-DB3B-0A40-A64A-40BF7D70E413}" type="presParOf" srcId="{5430A8D9-47C2-C243-927C-F8EF7528AF8F}" destId="{3637F27E-039F-894C-8DBF-6CC57C01487B}" srcOrd="1" destOrd="0" presId="urn:microsoft.com/office/officeart/2005/8/layout/orgChart1"/>
    <dgm:cxn modelId="{C481A57B-6748-B947-82EE-51D45E8596DC}" type="presParOf" srcId="{3637F27E-039F-894C-8DBF-6CC57C01487B}" destId="{D6BC5F70-6C2D-DF4A-9D7E-300D5317C4C5}" srcOrd="0" destOrd="0" presId="urn:microsoft.com/office/officeart/2005/8/layout/orgChart1"/>
    <dgm:cxn modelId="{A3167FBF-7187-9546-92B5-561BB2DC00B2}" type="presParOf" srcId="{3637F27E-039F-894C-8DBF-6CC57C01487B}" destId="{92EF818E-AAAB-6740-85C0-CB5C2AE54E5C}" srcOrd="1" destOrd="0" presId="urn:microsoft.com/office/officeart/2005/8/layout/orgChart1"/>
    <dgm:cxn modelId="{B59C9C4F-6648-D54D-8F8C-D99161CA1086}" type="presParOf" srcId="{92EF818E-AAAB-6740-85C0-CB5C2AE54E5C}" destId="{4464F043-1378-834C-8B2D-0CEF8EA8F695}" srcOrd="0" destOrd="0" presId="urn:microsoft.com/office/officeart/2005/8/layout/orgChart1"/>
    <dgm:cxn modelId="{267FE472-8425-184F-82B2-A895DADBB3B9}" type="presParOf" srcId="{4464F043-1378-834C-8B2D-0CEF8EA8F695}" destId="{A25841F0-9AE1-8A46-B466-D83A80D3C3CD}" srcOrd="0" destOrd="0" presId="urn:microsoft.com/office/officeart/2005/8/layout/orgChart1"/>
    <dgm:cxn modelId="{B8952AA9-A141-B240-A25A-D476C297F0EA}" type="presParOf" srcId="{4464F043-1378-834C-8B2D-0CEF8EA8F695}" destId="{042016CC-5ABE-DB4E-83D2-1B6926009CFA}" srcOrd="1" destOrd="0" presId="urn:microsoft.com/office/officeart/2005/8/layout/orgChart1"/>
    <dgm:cxn modelId="{7D1540AA-0807-174A-9E26-23D2DF646CB0}" type="presParOf" srcId="{92EF818E-AAAB-6740-85C0-CB5C2AE54E5C}" destId="{F199977C-F8F6-C647-BDEF-5C6F270B712E}" srcOrd="1" destOrd="0" presId="urn:microsoft.com/office/officeart/2005/8/layout/orgChart1"/>
    <dgm:cxn modelId="{2767431E-8B92-2547-BB07-DB3329C3E9B2}" type="presParOf" srcId="{92EF818E-AAAB-6740-85C0-CB5C2AE54E5C}" destId="{D926B151-729D-F54D-8F4A-579CC78FCDCC}" srcOrd="2" destOrd="0" presId="urn:microsoft.com/office/officeart/2005/8/layout/orgChart1"/>
    <dgm:cxn modelId="{4438BC8D-38E1-024D-ADB1-1DDEBD28D330}" type="presParOf" srcId="{3637F27E-039F-894C-8DBF-6CC57C01487B}" destId="{88FDC1FC-F01B-F142-BD4D-2063B5195857}" srcOrd="2" destOrd="0" presId="urn:microsoft.com/office/officeart/2005/8/layout/orgChart1"/>
    <dgm:cxn modelId="{2C078851-83C7-8A41-AEE1-3239B9488987}" type="presParOf" srcId="{3637F27E-039F-894C-8DBF-6CC57C01487B}" destId="{6D3289C7-7DF0-174F-A86F-159CEF8CB2AA}" srcOrd="3" destOrd="0" presId="urn:microsoft.com/office/officeart/2005/8/layout/orgChart1"/>
    <dgm:cxn modelId="{8575061E-052C-334F-84A5-6F40AA3375B2}" type="presParOf" srcId="{6D3289C7-7DF0-174F-A86F-159CEF8CB2AA}" destId="{F56E64E4-9470-7F40-A749-A0EA250C2C2D}" srcOrd="0" destOrd="0" presId="urn:microsoft.com/office/officeart/2005/8/layout/orgChart1"/>
    <dgm:cxn modelId="{460CB55B-6435-7345-983A-C99E9FECAEF8}" type="presParOf" srcId="{F56E64E4-9470-7F40-A749-A0EA250C2C2D}" destId="{264FAC29-3957-1A47-84BF-06CCC7FA0CC2}" srcOrd="0" destOrd="0" presId="urn:microsoft.com/office/officeart/2005/8/layout/orgChart1"/>
    <dgm:cxn modelId="{D0BF3492-EAA4-4A4D-8407-BB9F9DEEA489}" type="presParOf" srcId="{F56E64E4-9470-7F40-A749-A0EA250C2C2D}" destId="{44E0C25E-4F7B-894F-90BF-6D64F0964ACA}" srcOrd="1" destOrd="0" presId="urn:microsoft.com/office/officeart/2005/8/layout/orgChart1"/>
    <dgm:cxn modelId="{CEB17E2A-10C4-D340-A971-57AB24141CA9}" type="presParOf" srcId="{6D3289C7-7DF0-174F-A86F-159CEF8CB2AA}" destId="{FDF7443D-7124-EB4F-B28E-B92ED58FFF34}" srcOrd="1" destOrd="0" presId="urn:microsoft.com/office/officeart/2005/8/layout/orgChart1"/>
    <dgm:cxn modelId="{D5C4BAA4-AF70-024F-A90B-7ADA85E09CCF}" type="presParOf" srcId="{6D3289C7-7DF0-174F-A86F-159CEF8CB2AA}" destId="{F5999709-E376-004D-8C30-2D0BDF5814E9}" srcOrd="2" destOrd="0" presId="urn:microsoft.com/office/officeart/2005/8/layout/orgChart1"/>
    <dgm:cxn modelId="{53BD0CD1-5AEE-AB49-A53C-DF3B33778E2F}" type="presParOf" srcId="{3637F27E-039F-894C-8DBF-6CC57C01487B}" destId="{2D6086CF-48D3-C94D-9762-EB274A0480EF}" srcOrd="4" destOrd="0" presId="urn:microsoft.com/office/officeart/2005/8/layout/orgChart1"/>
    <dgm:cxn modelId="{F601E789-1E15-1943-8E9C-EC9E8E0BFA11}" type="presParOf" srcId="{3637F27E-039F-894C-8DBF-6CC57C01487B}" destId="{E5B894EF-3B3E-D442-A75F-79A4ECC09B57}" srcOrd="5" destOrd="0" presId="urn:microsoft.com/office/officeart/2005/8/layout/orgChart1"/>
    <dgm:cxn modelId="{E3E10EE4-658C-224C-AF93-623DA815E83F}" type="presParOf" srcId="{E5B894EF-3B3E-D442-A75F-79A4ECC09B57}" destId="{769DB00E-4D97-5444-A55E-F1F80F8D95D0}" srcOrd="0" destOrd="0" presId="urn:microsoft.com/office/officeart/2005/8/layout/orgChart1"/>
    <dgm:cxn modelId="{70CA6063-852A-2C4A-8FE4-971CC96BF33C}" type="presParOf" srcId="{769DB00E-4D97-5444-A55E-F1F80F8D95D0}" destId="{2EC5E5E3-0607-0445-895C-FCCE5F80747E}" srcOrd="0" destOrd="0" presId="urn:microsoft.com/office/officeart/2005/8/layout/orgChart1"/>
    <dgm:cxn modelId="{CB44E580-8BC6-7540-8D0F-4B65BF5304DE}" type="presParOf" srcId="{769DB00E-4D97-5444-A55E-F1F80F8D95D0}" destId="{A8FC9880-64F5-7742-B8E5-FBC81A086141}" srcOrd="1" destOrd="0" presId="urn:microsoft.com/office/officeart/2005/8/layout/orgChart1"/>
    <dgm:cxn modelId="{6BA95B63-A6D7-F042-AF56-A5497EFCCF54}" type="presParOf" srcId="{E5B894EF-3B3E-D442-A75F-79A4ECC09B57}" destId="{60DD5654-05C9-F84F-9EF5-AB73809F6EAD}" srcOrd="1" destOrd="0" presId="urn:microsoft.com/office/officeart/2005/8/layout/orgChart1"/>
    <dgm:cxn modelId="{9A60C6C9-49F0-7B4B-A742-A4927C7155E5}" type="presParOf" srcId="{E5B894EF-3B3E-D442-A75F-79A4ECC09B57}" destId="{E77E421D-ABFC-AC46-B431-296080531062}" srcOrd="2" destOrd="0" presId="urn:microsoft.com/office/officeart/2005/8/layout/orgChart1"/>
    <dgm:cxn modelId="{B5FE3506-3042-9745-B9A3-742ED1807C26}" type="presParOf" srcId="{5430A8D9-47C2-C243-927C-F8EF7528AF8F}" destId="{1DEEBC5C-BCFE-6F46-BC07-AE8325591A18}" srcOrd="2" destOrd="0" presId="urn:microsoft.com/office/officeart/2005/8/layout/orgChart1"/>
    <dgm:cxn modelId="{0B198695-2150-A949-B2E5-0643457105F7}" type="presParOf" srcId="{1DEEBC5C-BCFE-6F46-BC07-AE8325591A18}" destId="{9A60E2D8-052B-684C-A42A-64675C35DCA5}" srcOrd="0" destOrd="0" presId="urn:microsoft.com/office/officeart/2005/8/layout/orgChart1"/>
    <dgm:cxn modelId="{D0A5C5E2-5F50-7D41-9691-06D50AC18FA7}" type="presParOf" srcId="{1DEEBC5C-BCFE-6F46-BC07-AE8325591A18}" destId="{76517D50-A436-5D46-A000-BC3DE673BDA4}" srcOrd="1" destOrd="0" presId="urn:microsoft.com/office/officeart/2005/8/layout/orgChart1"/>
    <dgm:cxn modelId="{C7BF4F6A-01AF-3C46-98FD-57C33DCE4A03}" type="presParOf" srcId="{76517D50-A436-5D46-A000-BC3DE673BDA4}" destId="{82F9B3E8-8CC4-E94D-B665-1FD8403C7C1D}" srcOrd="0" destOrd="0" presId="urn:microsoft.com/office/officeart/2005/8/layout/orgChart1"/>
    <dgm:cxn modelId="{F98677B4-B4F1-C749-84F1-277BE1FBB969}" type="presParOf" srcId="{82F9B3E8-8CC4-E94D-B665-1FD8403C7C1D}" destId="{572C367D-CC7A-CC49-B393-C09407454AB8}" srcOrd="0" destOrd="0" presId="urn:microsoft.com/office/officeart/2005/8/layout/orgChart1"/>
    <dgm:cxn modelId="{BFF3B5C4-7F6B-994C-99BF-4876E1327D36}" type="presParOf" srcId="{82F9B3E8-8CC4-E94D-B665-1FD8403C7C1D}" destId="{B98D3F29-8992-F74C-AAAC-3D09BD6D9410}" srcOrd="1" destOrd="0" presId="urn:microsoft.com/office/officeart/2005/8/layout/orgChart1"/>
    <dgm:cxn modelId="{F0D2A16D-CA6D-A544-99C0-0D1BAC383615}" type="presParOf" srcId="{76517D50-A436-5D46-A000-BC3DE673BDA4}" destId="{27CAF14B-D813-B844-9B34-A4C4D692BAA3}" srcOrd="1" destOrd="0" presId="urn:microsoft.com/office/officeart/2005/8/layout/orgChart1"/>
    <dgm:cxn modelId="{F7EB38DA-2C3B-EE49-A6E6-25BB23A0986C}" type="presParOf" srcId="{76517D50-A436-5D46-A000-BC3DE673BDA4}" destId="{E264144C-97BB-B24A-9C58-DB38710073C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60E2D8-052B-684C-A42A-64675C35DCA5}">
      <dsp:nvSpPr>
        <dsp:cNvPr id="0" name=""/>
        <dsp:cNvSpPr/>
      </dsp:nvSpPr>
      <dsp:spPr>
        <a:xfrm>
          <a:off x="3862170" y="1202996"/>
          <a:ext cx="1502301" cy="1573528"/>
        </a:xfrm>
        <a:custGeom>
          <a:avLst/>
          <a:gdLst/>
          <a:ahLst/>
          <a:cxnLst/>
          <a:rect l="0" t="0" r="0" b="0"/>
          <a:pathLst>
            <a:path>
              <a:moveTo>
                <a:pt x="1502301" y="0"/>
              </a:moveTo>
              <a:lnTo>
                <a:pt x="1502301" y="1573528"/>
              </a:lnTo>
              <a:lnTo>
                <a:pt x="0" y="157352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6086CF-48D3-C94D-9762-EB274A0480EF}">
      <dsp:nvSpPr>
        <dsp:cNvPr id="0" name=""/>
        <dsp:cNvSpPr/>
      </dsp:nvSpPr>
      <dsp:spPr>
        <a:xfrm>
          <a:off x="5364472" y="1202996"/>
          <a:ext cx="1661578" cy="26802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7656"/>
              </a:lnTo>
              <a:lnTo>
                <a:pt x="1661578" y="2427656"/>
              </a:lnTo>
              <a:lnTo>
                <a:pt x="1661578" y="268028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FDC1FC-F01B-F142-BD4D-2063B5195857}">
      <dsp:nvSpPr>
        <dsp:cNvPr id="0" name=""/>
        <dsp:cNvSpPr/>
      </dsp:nvSpPr>
      <dsp:spPr>
        <a:xfrm>
          <a:off x="4114800" y="1202996"/>
          <a:ext cx="1249672" cy="2680285"/>
        </a:xfrm>
        <a:custGeom>
          <a:avLst/>
          <a:gdLst/>
          <a:ahLst/>
          <a:cxnLst/>
          <a:rect l="0" t="0" r="0" b="0"/>
          <a:pathLst>
            <a:path>
              <a:moveTo>
                <a:pt x="1249672" y="0"/>
              </a:moveTo>
              <a:lnTo>
                <a:pt x="1249672" y="2427656"/>
              </a:lnTo>
              <a:lnTo>
                <a:pt x="0" y="2427656"/>
              </a:lnTo>
              <a:lnTo>
                <a:pt x="0" y="268028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BC5F70-6C2D-DF4A-9D7E-300D5317C4C5}">
      <dsp:nvSpPr>
        <dsp:cNvPr id="0" name=""/>
        <dsp:cNvSpPr/>
      </dsp:nvSpPr>
      <dsp:spPr>
        <a:xfrm>
          <a:off x="1203548" y="1202996"/>
          <a:ext cx="4160923" cy="2680285"/>
        </a:xfrm>
        <a:custGeom>
          <a:avLst/>
          <a:gdLst/>
          <a:ahLst/>
          <a:cxnLst/>
          <a:rect l="0" t="0" r="0" b="0"/>
          <a:pathLst>
            <a:path>
              <a:moveTo>
                <a:pt x="4160923" y="0"/>
              </a:moveTo>
              <a:lnTo>
                <a:pt x="4160923" y="2427656"/>
              </a:lnTo>
              <a:lnTo>
                <a:pt x="0" y="2427656"/>
              </a:lnTo>
              <a:lnTo>
                <a:pt x="0" y="268028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F3B2FE-C7D2-E44F-A841-5FFEFB9D3D07}">
      <dsp:nvSpPr>
        <dsp:cNvPr id="0" name=""/>
        <dsp:cNvSpPr/>
      </dsp:nvSpPr>
      <dsp:spPr>
        <a:xfrm>
          <a:off x="4161476" y="0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Structure</a:t>
          </a:r>
          <a:endParaRPr lang="en-US" sz="4100" kern="1200" dirty="0"/>
        </a:p>
      </dsp:txBody>
      <dsp:txXfrm>
        <a:off x="4161476" y="0"/>
        <a:ext cx="2405992" cy="1202996"/>
      </dsp:txXfrm>
    </dsp:sp>
    <dsp:sp modelId="{A25841F0-9AE1-8A46-B466-D83A80D3C3CD}">
      <dsp:nvSpPr>
        <dsp:cNvPr id="0" name=""/>
        <dsp:cNvSpPr/>
      </dsp:nvSpPr>
      <dsp:spPr>
        <a:xfrm>
          <a:off x="552" y="3883281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Giant ionic</a:t>
          </a:r>
          <a:endParaRPr lang="en-US" sz="4100" kern="1200" dirty="0"/>
        </a:p>
      </dsp:txBody>
      <dsp:txXfrm>
        <a:off x="552" y="3883281"/>
        <a:ext cx="2405992" cy="1202996"/>
      </dsp:txXfrm>
    </dsp:sp>
    <dsp:sp modelId="{264FAC29-3957-1A47-84BF-06CCC7FA0CC2}">
      <dsp:nvSpPr>
        <dsp:cNvPr id="0" name=""/>
        <dsp:cNvSpPr/>
      </dsp:nvSpPr>
      <dsp:spPr>
        <a:xfrm>
          <a:off x="2911803" y="3883281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Giant covalent</a:t>
          </a:r>
          <a:endParaRPr lang="en-US" sz="4100" kern="1200" dirty="0"/>
        </a:p>
      </dsp:txBody>
      <dsp:txXfrm>
        <a:off x="2911803" y="3883281"/>
        <a:ext cx="2405992" cy="1202996"/>
      </dsp:txXfrm>
    </dsp:sp>
    <dsp:sp modelId="{2EC5E5E3-0607-0445-895C-FCCE5F80747E}">
      <dsp:nvSpPr>
        <dsp:cNvPr id="0" name=""/>
        <dsp:cNvSpPr/>
      </dsp:nvSpPr>
      <dsp:spPr>
        <a:xfrm>
          <a:off x="5823054" y="3883281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Giant metallic</a:t>
          </a:r>
          <a:endParaRPr lang="en-US" sz="4100" kern="1200" dirty="0"/>
        </a:p>
      </dsp:txBody>
      <dsp:txXfrm>
        <a:off x="5823054" y="3883281"/>
        <a:ext cx="2405992" cy="1202996"/>
      </dsp:txXfrm>
    </dsp:sp>
    <dsp:sp modelId="{572C367D-CC7A-CC49-B393-C09407454AB8}">
      <dsp:nvSpPr>
        <dsp:cNvPr id="0" name=""/>
        <dsp:cNvSpPr/>
      </dsp:nvSpPr>
      <dsp:spPr>
        <a:xfrm>
          <a:off x="1456178" y="2175026"/>
          <a:ext cx="2405992" cy="1202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Simple molecular</a:t>
          </a:r>
          <a:endParaRPr lang="en-US" sz="4100" kern="1200" dirty="0"/>
        </a:p>
      </dsp:txBody>
      <dsp:txXfrm>
        <a:off x="1456178" y="2175026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0BF09-F2E5-3547-B805-BB9F4FE456E5}" type="datetimeFigureOut">
              <a:rPr lang="en-US" smtClean="0"/>
              <a:t>11/12/12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63343-5851-754B-8658-691C8688B8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 the arrangement of iodine particles in an iodine crystal</a:t>
            </a:r>
          </a:p>
          <a:p>
            <a:r>
              <a:rPr lang="en-US" dirty="0" smtClean="0"/>
              <a:t>Watch the experiment to test properties such as melting and boiling point, solubility and conductivity of iodine</a:t>
            </a:r>
          </a:p>
          <a:p>
            <a:r>
              <a:rPr lang="en-US" dirty="0" smtClean="0"/>
              <a:t>Use your diagram to explain these properties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32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Property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Ionic solid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Simple molecular solid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Melting and boiling point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High</a:t>
                      </a:r>
                      <a:r>
                        <a:rPr lang="en-US" sz="2800" baseline="0" dirty="0" smtClean="0"/>
                        <a:t> melting and boiling point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Solubility</a:t>
                      </a:r>
                      <a:r>
                        <a:rPr lang="en-US" sz="2800" baseline="0" dirty="0" smtClean="0"/>
                        <a:t> in water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Dissolves in water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Conductivity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Conducts only when molten or dissolve</a:t>
                      </a:r>
                      <a:r>
                        <a:rPr lang="en-US" sz="2800" baseline="0" dirty="0" smtClean="0"/>
                        <a:t>d in     water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Diamond and graphite are different forms of carbon. In a crystal of diamond and graphite millions of carbon atoms are bonded.</a:t>
            </a:r>
          </a:p>
          <a:p>
            <a:r>
              <a:rPr lang="en-US" dirty="0" smtClean="0"/>
              <a:t>What type of bond? Similar to which other substances? </a:t>
            </a:r>
          </a:p>
          <a:p>
            <a:r>
              <a:rPr lang="en-US" dirty="0" smtClean="0"/>
              <a:t>What properties would you expect diamond and graphite to have?</a:t>
            </a:r>
          </a:p>
          <a:p>
            <a:r>
              <a:rPr lang="en-US" dirty="0" smtClean="0"/>
              <a:t>Demonstration   </a:t>
            </a:r>
          </a:p>
          <a:p>
            <a:r>
              <a:rPr lang="en-US" dirty="0" smtClean="0"/>
              <a:t>Conclusion?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poster showing the different uses of graphite and diamond and explain why these are different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573114"/>
          <a:ext cx="8229600" cy="555305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143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bonding</vt:lpstr>
      <vt:lpstr>bonding</vt:lpstr>
      <vt:lpstr>bonding</vt:lpstr>
      <vt:lpstr>bonding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bonding</dc:title>
  <dc:creator>Client Admin</dc:creator>
  <cp:lastModifiedBy>Client Admin</cp:lastModifiedBy>
  <cp:revision>3</cp:revision>
  <dcterms:created xsi:type="dcterms:W3CDTF">2012-11-12T12:42:02Z</dcterms:created>
  <dcterms:modified xsi:type="dcterms:W3CDTF">2012-11-12T13:03:53Z</dcterms:modified>
</cp:coreProperties>
</file>